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1"/>
    <p:restoredTop sz="91371"/>
  </p:normalViewPr>
  <p:slideViewPr>
    <p:cSldViewPr snapToGrid="0">
      <p:cViewPr>
        <p:scale>
          <a:sx n="100" d="100"/>
          <a:sy n="100" d="100"/>
        </p:scale>
        <p:origin x="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B35C3-F923-46CB-87DE-671F0A162AF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D560EE-3C35-41E6-915D-D6098628C7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Neural Machine Translation </a:t>
          </a:r>
          <a:endParaRPr lang="en-US"/>
        </a:p>
      </dgm:t>
    </dgm:pt>
    <dgm:pt modelId="{1BE63C0D-483B-4BFE-BE0C-75403D15BC33}" type="parTrans" cxnId="{C2FF941D-F133-4D4C-A349-68A4430A2C4B}">
      <dgm:prSet/>
      <dgm:spPr/>
      <dgm:t>
        <a:bodyPr/>
        <a:lstStyle/>
        <a:p>
          <a:endParaRPr lang="en-US"/>
        </a:p>
      </dgm:t>
    </dgm:pt>
    <dgm:pt modelId="{4B206594-E7BB-4A29-AFFE-72DE36AB3E40}" type="sibTrans" cxnId="{C2FF941D-F133-4D4C-A349-68A4430A2C4B}">
      <dgm:prSet/>
      <dgm:spPr/>
      <dgm:t>
        <a:bodyPr/>
        <a:lstStyle/>
        <a:p>
          <a:endParaRPr lang="en-US"/>
        </a:p>
      </dgm:t>
    </dgm:pt>
    <dgm:pt modelId="{2B9EB528-A6F4-4314-A5E3-63BFE8515C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Based on a </a:t>
          </a:r>
          <a:r>
            <a:rPr lang="en-US" b="1" u="sng"/>
            <a:t>Transformer </a:t>
          </a:r>
          <a:endParaRPr lang="en-US"/>
        </a:p>
      </dgm:t>
    </dgm:pt>
    <dgm:pt modelId="{A7C1D233-EA2F-4CEF-9E0D-5E655DEC947C}" type="parTrans" cxnId="{00571D82-CD4A-4EBB-9BAC-D15F726EF4BF}">
      <dgm:prSet/>
      <dgm:spPr/>
      <dgm:t>
        <a:bodyPr/>
        <a:lstStyle/>
        <a:p>
          <a:endParaRPr lang="en-US"/>
        </a:p>
      </dgm:t>
    </dgm:pt>
    <dgm:pt modelId="{D067AAE3-BE98-48F5-BB79-A9ED814BE27B}" type="sibTrans" cxnId="{00571D82-CD4A-4EBB-9BAC-D15F726EF4BF}">
      <dgm:prSet/>
      <dgm:spPr/>
      <dgm:t>
        <a:bodyPr/>
        <a:lstStyle/>
        <a:p>
          <a:endParaRPr lang="en-US"/>
        </a:p>
      </dgm:t>
    </dgm:pt>
    <dgm:pt modelId="{625B2FB8-0F47-4391-B902-ED84384FAD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Instantaneously transforms one kind of input into another</a:t>
          </a:r>
        </a:p>
      </dgm:t>
    </dgm:pt>
    <dgm:pt modelId="{6A5BD67E-DF2F-4B7D-87A1-F7B9D2192232}" type="parTrans" cxnId="{79A950A5-CC37-4194-869A-A60FB950CD96}">
      <dgm:prSet/>
      <dgm:spPr/>
      <dgm:t>
        <a:bodyPr/>
        <a:lstStyle/>
        <a:p>
          <a:endParaRPr lang="en-US"/>
        </a:p>
      </dgm:t>
    </dgm:pt>
    <dgm:pt modelId="{8DE90AAD-6787-48BA-BB26-74C7DEEB2A32}" type="sibTrans" cxnId="{79A950A5-CC37-4194-869A-A60FB950CD96}">
      <dgm:prSet/>
      <dgm:spPr/>
      <dgm:t>
        <a:bodyPr/>
        <a:lstStyle/>
        <a:p>
          <a:endParaRPr lang="en-US"/>
        </a:p>
      </dgm:t>
    </dgm:pt>
    <dgm:pt modelId="{56B33FA2-E5BB-4B78-8CD5-F3AB60FED8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Helps the translator to identify sophisticated linguistic patterns</a:t>
          </a:r>
        </a:p>
      </dgm:t>
    </dgm:pt>
    <dgm:pt modelId="{A236AE09-15FD-4D66-A115-9AE0A2A29899}" type="parTrans" cxnId="{B1C62245-9513-436C-B7E9-97D62775D24E}">
      <dgm:prSet/>
      <dgm:spPr/>
      <dgm:t>
        <a:bodyPr/>
        <a:lstStyle/>
        <a:p>
          <a:endParaRPr lang="en-US"/>
        </a:p>
      </dgm:t>
    </dgm:pt>
    <dgm:pt modelId="{E17D2BD9-4AB6-401F-B9D4-8723BAB59972}" type="sibTrans" cxnId="{B1C62245-9513-436C-B7E9-97D62775D24E}">
      <dgm:prSet/>
      <dgm:spPr/>
      <dgm:t>
        <a:bodyPr/>
        <a:lstStyle/>
        <a:p>
          <a:endParaRPr lang="en-US"/>
        </a:p>
      </dgm:t>
    </dgm:pt>
    <dgm:pt modelId="{E405D5F3-69CA-4828-9D0A-E2EEC2BBA6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recognise relationships between words in a comprehensive way.</a:t>
          </a:r>
        </a:p>
      </dgm:t>
    </dgm:pt>
    <dgm:pt modelId="{F85CD403-C006-4780-B9D8-7A4D775593FE}" type="parTrans" cxnId="{4386E063-BCB3-4BC9-822F-C7C46DCB032D}">
      <dgm:prSet/>
      <dgm:spPr/>
      <dgm:t>
        <a:bodyPr/>
        <a:lstStyle/>
        <a:p>
          <a:endParaRPr lang="en-US"/>
        </a:p>
      </dgm:t>
    </dgm:pt>
    <dgm:pt modelId="{5C62E5BB-498F-4395-BF54-21DE2FD5C7B4}" type="sibTrans" cxnId="{4386E063-BCB3-4BC9-822F-C7C46DCB032D}">
      <dgm:prSet/>
      <dgm:spPr/>
      <dgm:t>
        <a:bodyPr/>
        <a:lstStyle/>
        <a:p>
          <a:endParaRPr lang="en-US"/>
        </a:p>
      </dgm:t>
    </dgm:pt>
    <dgm:pt modelId="{013B600B-2AEE-3F41-9910-3230A96DA848}" type="pres">
      <dgm:prSet presAssocID="{6A8B35C3-F923-46CB-87DE-671F0A162AFB}" presName="diagram" presStyleCnt="0">
        <dgm:presLayoutVars>
          <dgm:dir/>
          <dgm:resizeHandles val="exact"/>
        </dgm:presLayoutVars>
      </dgm:prSet>
      <dgm:spPr/>
    </dgm:pt>
    <dgm:pt modelId="{66CC6F90-BDB0-FF4D-B981-0BB48CB134D3}" type="pres">
      <dgm:prSet presAssocID="{E6D560EE-3C35-41E6-915D-D6098628C741}" presName="node" presStyleLbl="node1" presStyleIdx="0" presStyleCnt="5">
        <dgm:presLayoutVars>
          <dgm:bulletEnabled val="1"/>
        </dgm:presLayoutVars>
      </dgm:prSet>
      <dgm:spPr/>
    </dgm:pt>
    <dgm:pt modelId="{0997705F-EAD3-0246-8033-8FE19FC24046}" type="pres">
      <dgm:prSet presAssocID="{4B206594-E7BB-4A29-AFFE-72DE36AB3E40}" presName="sibTrans" presStyleCnt="0"/>
      <dgm:spPr/>
    </dgm:pt>
    <dgm:pt modelId="{6AB089B1-ED9B-0A4F-9561-78175C4177A3}" type="pres">
      <dgm:prSet presAssocID="{2B9EB528-A6F4-4314-A5E3-63BFE8515C4F}" presName="node" presStyleLbl="node1" presStyleIdx="1" presStyleCnt="5">
        <dgm:presLayoutVars>
          <dgm:bulletEnabled val="1"/>
        </dgm:presLayoutVars>
      </dgm:prSet>
      <dgm:spPr/>
    </dgm:pt>
    <dgm:pt modelId="{7B74D5D0-C90C-B046-B7AE-8E5D98412956}" type="pres">
      <dgm:prSet presAssocID="{D067AAE3-BE98-48F5-BB79-A9ED814BE27B}" presName="sibTrans" presStyleCnt="0"/>
      <dgm:spPr/>
    </dgm:pt>
    <dgm:pt modelId="{C315CF70-EA2A-FC44-848F-829A59FBE21A}" type="pres">
      <dgm:prSet presAssocID="{625B2FB8-0F47-4391-B902-ED84384FADCF}" presName="node" presStyleLbl="node1" presStyleIdx="2" presStyleCnt="5">
        <dgm:presLayoutVars>
          <dgm:bulletEnabled val="1"/>
        </dgm:presLayoutVars>
      </dgm:prSet>
      <dgm:spPr/>
    </dgm:pt>
    <dgm:pt modelId="{578913B4-105B-1248-B4FE-81317C56CE96}" type="pres">
      <dgm:prSet presAssocID="{8DE90AAD-6787-48BA-BB26-74C7DEEB2A32}" presName="sibTrans" presStyleCnt="0"/>
      <dgm:spPr/>
    </dgm:pt>
    <dgm:pt modelId="{226DE965-51AA-D149-B712-73D4F0896E52}" type="pres">
      <dgm:prSet presAssocID="{56B33FA2-E5BB-4B78-8CD5-F3AB60FED81B}" presName="node" presStyleLbl="node1" presStyleIdx="3" presStyleCnt="5">
        <dgm:presLayoutVars>
          <dgm:bulletEnabled val="1"/>
        </dgm:presLayoutVars>
      </dgm:prSet>
      <dgm:spPr/>
    </dgm:pt>
    <dgm:pt modelId="{6EF17D16-116B-9445-8605-B4D5AFBC7ECA}" type="pres">
      <dgm:prSet presAssocID="{E17D2BD9-4AB6-401F-B9D4-8723BAB59972}" presName="sibTrans" presStyleCnt="0"/>
      <dgm:spPr/>
    </dgm:pt>
    <dgm:pt modelId="{4A1F8FFB-85FC-9246-A44C-248D284AC87D}" type="pres">
      <dgm:prSet presAssocID="{E405D5F3-69CA-4828-9D0A-E2EEC2BBA63A}" presName="node" presStyleLbl="node1" presStyleIdx="4" presStyleCnt="5">
        <dgm:presLayoutVars>
          <dgm:bulletEnabled val="1"/>
        </dgm:presLayoutVars>
      </dgm:prSet>
      <dgm:spPr/>
    </dgm:pt>
  </dgm:ptLst>
  <dgm:cxnLst>
    <dgm:cxn modelId="{95A1070D-B942-3347-9150-9941DA162B91}" type="presOf" srcId="{6A8B35C3-F923-46CB-87DE-671F0A162AFB}" destId="{013B600B-2AEE-3F41-9910-3230A96DA848}" srcOrd="0" destOrd="0" presId="urn:microsoft.com/office/officeart/2005/8/layout/default"/>
    <dgm:cxn modelId="{C2FF941D-F133-4D4C-A349-68A4430A2C4B}" srcId="{6A8B35C3-F923-46CB-87DE-671F0A162AFB}" destId="{E6D560EE-3C35-41E6-915D-D6098628C741}" srcOrd="0" destOrd="0" parTransId="{1BE63C0D-483B-4BFE-BE0C-75403D15BC33}" sibTransId="{4B206594-E7BB-4A29-AFFE-72DE36AB3E40}"/>
    <dgm:cxn modelId="{B1C62245-9513-436C-B7E9-97D62775D24E}" srcId="{6A8B35C3-F923-46CB-87DE-671F0A162AFB}" destId="{56B33FA2-E5BB-4B78-8CD5-F3AB60FED81B}" srcOrd="3" destOrd="0" parTransId="{A236AE09-15FD-4D66-A115-9AE0A2A29899}" sibTransId="{E17D2BD9-4AB6-401F-B9D4-8723BAB59972}"/>
    <dgm:cxn modelId="{CFD8A947-01F2-3345-A5EB-BF188E2D1489}" type="presOf" srcId="{56B33FA2-E5BB-4B78-8CD5-F3AB60FED81B}" destId="{226DE965-51AA-D149-B712-73D4F0896E52}" srcOrd="0" destOrd="0" presId="urn:microsoft.com/office/officeart/2005/8/layout/default"/>
    <dgm:cxn modelId="{4386E063-BCB3-4BC9-822F-C7C46DCB032D}" srcId="{6A8B35C3-F923-46CB-87DE-671F0A162AFB}" destId="{E405D5F3-69CA-4828-9D0A-E2EEC2BBA63A}" srcOrd="4" destOrd="0" parTransId="{F85CD403-C006-4780-B9D8-7A4D775593FE}" sibTransId="{5C62E5BB-498F-4395-BF54-21DE2FD5C7B4}"/>
    <dgm:cxn modelId="{53D0CF79-4EE9-DE47-B132-6AA8410911D4}" type="presOf" srcId="{2B9EB528-A6F4-4314-A5E3-63BFE8515C4F}" destId="{6AB089B1-ED9B-0A4F-9561-78175C4177A3}" srcOrd="0" destOrd="0" presId="urn:microsoft.com/office/officeart/2005/8/layout/default"/>
    <dgm:cxn modelId="{00571D82-CD4A-4EBB-9BAC-D15F726EF4BF}" srcId="{6A8B35C3-F923-46CB-87DE-671F0A162AFB}" destId="{2B9EB528-A6F4-4314-A5E3-63BFE8515C4F}" srcOrd="1" destOrd="0" parTransId="{A7C1D233-EA2F-4CEF-9E0D-5E655DEC947C}" sibTransId="{D067AAE3-BE98-48F5-BB79-A9ED814BE27B}"/>
    <dgm:cxn modelId="{BA79EE8B-F45E-4B4F-AE39-CD7CC34AC994}" type="presOf" srcId="{E6D560EE-3C35-41E6-915D-D6098628C741}" destId="{66CC6F90-BDB0-FF4D-B981-0BB48CB134D3}" srcOrd="0" destOrd="0" presId="urn:microsoft.com/office/officeart/2005/8/layout/default"/>
    <dgm:cxn modelId="{79A950A5-CC37-4194-869A-A60FB950CD96}" srcId="{6A8B35C3-F923-46CB-87DE-671F0A162AFB}" destId="{625B2FB8-0F47-4391-B902-ED84384FADCF}" srcOrd="2" destOrd="0" parTransId="{6A5BD67E-DF2F-4B7D-87A1-F7B9D2192232}" sibTransId="{8DE90AAD-6787-48BA-BB26-74C7DEEB2A32}"/>
    <dgm:cxn modelId="{898CA1CC-8535-6A4A-8D8A-0626DBA71822}" type="presOf" srcId="{625B2FB8-0F47-4391-B902-ED84384FADCF}" destId="{C315CF70-EA2A-FC44-848F-829A59FBE21A}" srcOrd="0" destOrd="0" presId="urn:microsoft.com/office/officeart/2005/8/layout/default"/>
    <dgm:cxn modelId="{8B5A11E0-E940-F345-AC9C-F81BAA2C9C4F}" type="presOf" srcId="{E405D5F3-69CA-4828-9D0A-E2EEC2BBA63A}" destId="{4A1F8FFB-85FC-9246-A44C-248D284AC87D}" srcOrd="0" destOrd="0" presId="urn:microsoft.com/office/officeart/2005/8/layout/default"/>
    <dgm:cxn modelId="{1602B834-CCA1-4145-B5E6-C3A7FA11EE39}" type="presParOf" srcId="{013B600B-2AEE-3F41-9910-3230A96DA848}" destId="{66CC6F90-BDB0-FF4D-B981-0BB48CB134D3}" srcOrd="0" destOrd="0" presId="urn:microsoft.com/office/officeart/2005/8/layout/default"/>
    <dgm:cxn modelId="{0154C0E6-F607-3141-9BB5-CDF8C6B81DC8}" type="presParOf" srcId="{013B600B-2AEE-3F41-9910-3230A96DA848}" destId="{0997705F-EAD3-0246-8033-8FE19FC24046}" srcOrd="1" destOrd="0" presId="urn:microsoft.com/office/officeart/2005/8/layout/default"/>
    <dgm:cxn modelId="{8D071ADE-F970-8747-B032-7FAAB0EB75D4}" type="presParOf" srcId="{013B600B-2AEE-3F41-9910-3230A96DA848}" destId="{6AB089B1-ED9B-0A4F-9561-78175C4177A3}" srcOrd="2" destOrd="0" presId="urn:microsoft.com/office/officeart/2005/8/layout/default"/>
    <dgm:cxn modelId="{0F270D27-EDAB-374A-BE7A-63C2AD4555FE}" type="presParOf" srcId="{013B600B-2AEE-3F41-9910-3230A96DA848}" destId="{7B74D5D0-C90C-B046-B7AE-8E5D98412956}" srcOrd="3" destOrd="0" presId="urn:microsoft.com/office/officeart/2005/8/layout/default"/>
    <dgm:cxn modelId="{1983FD52-8F5C-D240-8D0F-AA8DCD0275A3}" type="presParOf" srcId="{013B600B-2AEE-3F41-9910-3230A96DA848}" destId="{C315CF70-EA2A-FC44-848F-829A59FBE21A}" srcOrd="4" destOrd="0" presId="urn:microsoft.com/office/officeart/2005/8/layout/default"/>
    <dgm:cxn modelId="{387542D1-EFB6-E24C-AB3A-6D171AF7882F}" type="presParOf" srcId="{013B600B-2AEE-3F41-9910-3230A96DA848}" destId="{578913B4-105B-1248-B4FE-81317C56CE96}" srcOrd="5" destOrd="0" presId="urn:microsoft.com/office/officeart/2005/8/layout/default"/>
    <dgm:cxn modelId="{AF58A96A-B13E-2E42-BDDE-B427D2E9086C}" type="presParOf" srcId="{013B600B-2AEE-3F41-9910-3230A96DA848}" destId="{226DE965-51AA-D149-B712-73D4F0896E52}" srcOrd="6" destOrd="0" presId="urn:microsoft.com/office/officeart/2005/8/layout/default"/>
    <dgm:cxn modelId="{A48A5CAA-A7F2-C549-A09A-6230449D93C6}" type="presParOf" srcId="{013B600B-2AEE-3F41-9910-3230A96DA848}" destId="{6EF17D16-116B-9445-8605-B4D5AFBC7ECA}" srcOrd="7" destOrd="0" presId="urn:microsoft.com/office/officeart/2005/8/layout/default"/>
    <dgm:cxn modelId="{68E71FAA-036D-A54D-B865-20A407BEC539}" type="presParOf" srcId="{013B600B-2AEE-3F41-9910-3230A96DA848}" destId="{4A1F8FFB-85FC-9246-A44C-248D284AC87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9CA2A-7F70-45D7-96B9-AB986E2A78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F6F0AF-D3D6-4457-87A9-3C23DBF888C0}">
      <dgm:prSet/>
      <dgm:spPr/>
      <dgm:t>
        <a:bodyPr/>
        <a:lstStyle/>
        <a:p>
          <a:r>
            <a:rPr lang="en-US" dirty="0"/>
            <a:t>Advanced neural network</a:t>
          </a:r>
        </a:p>
      </dgm:t>
    </dgm:pt>
    <dgm:pt modelId="{73EA2632-33F7-4A93-A1C4-0EB0803B0509}" type="parTrans" cxnId="{C13D96EF-3F02-4C77-8797-76D9E15FFF10}">
      <dgm:prSet/>
      <dgm:spPr/>
      <dgm:t>
        <a:bodyPr/>
        <a:lstStyle/>
        <a:p>
          <a:endParaRPr lang="en-US"/>
        </a:p>
      </dgm:t>
    </dgm:pt>
    <dgm:pt modelId="{096B0164-3E5C-4A98-A4D3-5AF30AAB210D}" type="sibTrans" cxnId="{C13D96EF-3F02-4C77-8797-76D9E15FFF10}">
      <dgm:prSet/>
      <dgm:spPr/>
      <dgm:t>
        <a:bodyPr/>
        <a:lstStyle/>
        <a:p>
          <a:endParaRPr lang="en-US"/>
        </a:p>
      </dgm:t>
    </dgm:pt>
    <dgm:pt modelId="{E9A173D0-FCE0-4B61-A275-A5991458E900}">
      <dgm:prSet/>
      <dgm:spPr/>
      <dgm:t>
        <a:bodyPr/>
        <a:lstStyle/>
        <a:p>
          <a:r>
            <a:rPr lang="en-US" dirty="0"/>
            <a:t>Translation Quality </a:t>
          </a:r>
        </a:p>
      </dgm:t>
    </dgm:pt>
    <dgm:pt modelId="{165F3974-6757-47D4-8E75-C553ACB9ECD2}" type="parTrans" cxnId="{1A6987E4-397D-4831-9BD3-CBB7B5C07C65}">
      <dgm:prSet/>
      <dgm:spPr/>
      <dgm:t>
        <a:bodyPr/>
        <a:lstStyle/>
        <a:p>
          <a:endParaRPr lang="en-US"/>
        </a:p>
      </dgm:t>
    </dgm:pt>
    <dgm:pt modelId="{DBCDEDE3-1EE6-4FA7-A401-0AA30C68BBE8}" type="sibTrans" cxnId="{1A6987E4-397D-4831-9BD3-CBB7B5C07C65}">
      <dgm:prSet/>
      <dgm:spPr/>
      <dgm:t>
        <a:bodyPr/>
        <a:lstStyle/>
        <a:p>
          <a:endParaRPr lang="en-US"/>
        </a:p>
      </dgm:t>
    </dgm:pt>
    <dgm:pt modelId="{24EB6F1F-EF1D-47B0-9F9A-679BAF6D2E0B}">
      <dgm:prSet/>
      <dgm:spPr/>
      <dgm:t>
        <a:bodyPr/>
        <a:lstStyle/>
        <a:p>
          <a:r>
            <a:rPr lang="en-US" dirty="0"/>
            <a:t>Language Options </a:t>
          </a:r>
        </a:p>
      </dgm:t>
    </dgm:pt>
    <dgm:pt modelId="{A5F9B6A3-DBB2-4C09-AA00-2ED805E99094}" type="parTrans" cxnId="{1A4AA917-006F-4CB8-BAB9-A70DFBC9D55C}">
      <dgm:prSet/>
      <dgm:spPr/>
      <dgm:t>
        <a:bodyPr/>
        <a:lstStyle/>
        <a:p>
          <a:endParaRPr lang="en-US"/>
        </a:p>
      </dgm:t>
    </dgm:pt>
    <dgm:pt modelId="{1D7762D6-3C81-4CC0-8080-2D0223A4090F}" type="sibTrans" cxnId="{1A4AA917-006F-4CB8-BAB9-A70DFBC9D55C}">
      <dgm:prSet/>
      <dgm:spPr/>
      <dgm:t>
        <a:bodyPr/>
        <a:lstStyle/>
        <a:p>
          <a:endParaRPr lang="en-US"/>
        </a:p>
      </dgm:t>
    </dgm:pt>
    <dgm:pt modelId="{CFD4B731-B8F8-4F9B-B6E8-97685F35BFD5}">
      <dgm:prSet/>
      <dgm:spPr/>
      <dgm:t>
        <a:bodyPr/>
        <a:lstStyle/>
        <a:p>
          <a:r>
            <a:rPr lang="en-US" dirty="0"/>
            <a:t>Simplicity</a:t>
          </a:r>
        </a:p>
      </dgm:t>
    </dgm:pt>
    <dgm:pt modelId="{3557048B-EFC9-467D-99E6-8E983E887EDD}" type="parTrans" cxnId="{072EEBEA-8EB8-4E9B-8725-538673320B50}">
      <dgm:prSet/>
      <dgm:spPr/>
      <dgm:t>
        <a:bodyPr/>
        <a:lstStyle/>
        <a:p>
          <a:endParaRPr lang="en-US"/>
        </a:p>
      </dgm:t>
    </dgm:pt>
    <dgm:pt modelId="{A144B173-302A-4D6F-B2D7-30EA8C607F73}" type="sibTrans" cxnId="{072EEBEA-8EB8-4E9B-8725-538673320B50}">
      <dgm:prSet/>
      <dgm:spPr/>
      <dgm:t>
        <a:bodyPr/>
        <a:lstStyle/>
        <a:p>
          <a:endParaRPr lang="en-US"/>
        </a:p>
      </dgm:t>
    </dgm:pt>
    <dgm:pt modelId="{52FD5D09-4833-4FA6-ADB1-9D4228E44E37}">
      <dgm:prSet/>
      <dgm:spPr/>
      <dgm:t>
        <a:bodyPr/>
        <a:lstStyle/>
        <a:p>
          <a:r>
            <a:rPr lang="en-US" dirty="0"/>
            <a:t>Availability of DeepL Pro </a:t>
          </a:r>
        </a:p>
      </dgm:t>
    </dgm:pt>
    <dgm:pt modelId="{307DAC29-E814-437F-9D87-86D5A4AA2BEA}" type="parTrans" cxnId="{1D634753-12B3-40F8-B253-BAC2563FA162}">
      <dgm:prSet/>
      <dgm:spPr/>
      <dgm:t>
        <a:bodyPr/>
        <a:lstStyle/>
        <a:p>
          <a:endParaRPr lang="en-US"/>
        </a:p>
      </dgm:t>
    </dgm:pt>
    <dgm:pt modelId="{74DFB9DF-97F4-4052-A281-D9D9B18314AA}" type="sibTrans" cxnId="{1D634753-12B3-40F8-B253-BAC2563FA162}">
      <dgm:prSet/>
      <dgm:spPr/>
      <dgm:t>
        <a:bodyPr/>
        <a:lstStyle/>
        <a:p>
          <a:endParaRPr lang="en-US"/>
        </a:p>
      </dgm:t>
    </dgm:pt>
    <dgm:pt modelId="{DEEB429C-FEE2-0E47-A706-DAEAB6749C7D}" type="pres">
      <dgm:prSet presAssocID="{0689CA2A-7F70-45D7-96B9-AB986E2A784E}" presName="linear" presStyleCnt="0">
        <dgm:presLayoutVars>
          <dgm:animLvl val="lvl"/>
          <dgm:resizeHandles val="exact"/>
        </dgm:presLayoutVars>
      </dgm:prSet>
      <dgm:spPr/>
    </dgm:pt>
    <dgm:pt modelId="{6FEB0BFC-CB14-A344-A798-3FDDB16A8D16}" type="pres">
      <dgm:prSet presAssocID="{2FF6F0AF-D3D6-4457-87A9-3C23DBF888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2D3497-388F-5048-86D3-FFA3D6583ED9}" type="pres">
      <dgm:prSet presAssocID="{096B0164-3E5C-4A98-A4D3-5AF30AAB210D}" presName="spacer" presStyleCnt="0"/>
      <dgm:spPr/>
    </dgm:pt>
    <dgm:pt modelId="{A052C850-6675-E64C-89CE-D4EE6BC17D49}" type="pres">
      <dgm:prSet presAssocID="{E9A173D0-FCE0-4B61-A275-A5991458E9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DFEDBE-F051-4045-A4CB-C9FEEE703C7D}" type="pres">
      <dgm:prSet presAssocID="{DBCDEDE3-1EE6-4FA7-A401-0AA30C68BBE8}" presName="spacer" presStyleCnt="0"/>
      <dgm:spPr/>
    </dgm:pt>
    <dgm:pt modelId="{721DF77F-9EA3-7440-B2A2-50B8F8A23AD3}" type="pres">
      <dgm:prSet presAssocID="{24EB6F1F-EF1D-47B0-9F9A-679BAF6D2E0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BDD248-7244-024F-8E5C-02A0967952BB}" type="pres">
      <dgm:prSet presAssocID="{1D7762D6-3C81-4CC0-8080-2D0223A4090F}" presName="spacer" presStyleCnt="0"/>
      <dgm:spPr/>
    </dgm:pt>
    <dgm:pt modelId="{784438D7-4FA9-4C4E-B3F2-498B4E29DBFA}" type="pres">
      <dgm:prSet presAssocID="{CFD4B731-B8F8-4F9B-B6E8-97685F35BFD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8AE125-3B9F-0747-851D-A688B71D7918}" type="pres">
      <dgm:prSet presAssocID="{A144B173-302A-4D6F-B2D7-30EA8C607F73}" presName="spacer" presStyleCnt="0"/>
      <dgm:spPr/>
    </dgm:pt>
    <dgm:pt modelId="{8D002634-155B-5C4A-8A0C-E0F6779C4D7A}" type="pres">
      <dgm:prSet presAssocID="{52FD5D09-4833-4FA6-ADB1-9D4228E44E3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9AFA03-82D1-5C49-9919-4D68B20509C8}" type="presOf" srcId="{0689CA2A-7F70-45D7-96B9-AB986E2A784E}" destId="{DEEB429C-FEE2-0E47-A706-DAEAB6749C7D}" srcOrd="0" destOrd="0" presId="urn:microsoft.com/office/officeart/2005/8/layout/vList2"/>
    <dgm:cxn modelId="{1A4AA917-006F-4CB8-BAB9-A70DFBC9D55C}" srcId="{0689CA2A-7F70-45D7-96B9-AB986E2A784E}" destId="{24EB6F1F-EF1D-47B0-9F9A-679BAF6D2E0B}" srcOrd="2" destOrd="0" parTransId="{A5F9B6A3-DBB2-4C09-AA00-2ED805E99094}" sibTransId="{1D7762D6-3C81-4CC0-8080-2D0223A4090F}"/>
    <dgm:cxn modelId="{1D634753-12B3-40F8-B253-BAC2563FA162}" srcId="{0689CA2A-7F70-45D7-96B9-AB986E2A784E}" destId="{52FD5D09-4833-4FA6-ADB1-9D4228E44E37}" srcOrd="4" destOrd="0" parTransId="{307DAC29-E814-437F-9D87-86D5A4AA2BEA}" sibTransId="{74DFB9DF-97F4-4052-A281-D9D9B18314AA}"/>
    <dgm:cxn modelId="{381BA36E-A599-5246-85ED-32078462ADBE}" type="presOf" srcId="{52FD5D09-4833-4FA6-ADB1-9D4228E44E37}" destId="{8D002634-155B-5C4A-8A0C-E0F6779C4D7A}" srcOrd="0" destOrd="0" presId="urn:microsoft.com/office/officeart/2005/8/layout/vList2"/>
    <dgm:cxn modelId="{1844B786-E219-314A-952E-11B865520621}" type="presOf" srcId="{CFD4B731-B8F8-4F9B-B6E8-97685F35BFD5}" destId="{784438D7-4FA9-4C4E-B3F2-498B4E29DBFA}" srcOrd="0" destOrd="0" presId="urn:microsoft.com/office/officeart/2005/8/layout/vList2"/>
    <dgm:cxn modelId="{551EFEA9-868C-1748-A128-A87CD22C0DC6}" type="presOf" srcId="{24EB6F1F-EF1D-47B0-9F9A-679BAF6D2E0B}" destId="{721DF77F-9EA3-7440-B2A2-50B8F8A23AD3}" srcOrd="0" destOrd="0" presId="urn:microsoft.com/office/officeart/2005/8/layout/vList2"/>
    <dgm:cxn modelId="{BFDC62BA-7494-9B48-B59D-8379D688B0CB}" type="presOf" srcId="{E9A173D0-FCE0-4B61-A275-A5991458E900}" destId="{A052C850-6675-E64C-89CE-D4EE6BC17D49}" srcOrd="0" destOrd="0" presId="urn:microsoft.com/office/officeart/2005/8/layout/vList2"/>
    <dgm:cxn modelId="{3752D6C7-44F2-5F47-A19A-3FF42C485AD0}" type="presOf" srcId="{2FF6F0AF-D3D6-4457-87A9-3C23DBF888C0}" destId="{6FEB0BFC-CB14-A344-A798-3FDDB16A8D16}" srcOrd="0" destOrd="0" presId="urn:microsoft.com/office/officeart/2005/8/layout/vList2"/>
    <dgm:cxn modelId="{1A6987E4-397D-4831-9BD3-CBB7B5C07C65}" srcId="{0689CA2A-7F70-45D7-96B9-AB986E2A784E}" destId="{E9A173D0-FCE0-4B61-A275-A5991458E900}" srcOrd="1" destOrd="0" parTransId="{165F3974-6757-47D4-8E75-C553ACB9ECD2}" sibTransId="{DBCDEDE3-1EE6-4FA7-A401-0AA30C68BBE8}"/>
    <dgm:cxn modelId="{072EEBEA-8EB8-4E9B-8725-538673320B50}" srcId="{0689CA2A-7F70-45D7-96B9-AB986E2A784E}" destId="{CFD4B731-B8F8-4F9B-B6E8-97685F35BFD5}" srcOrd="3" destOrd="0" parTransId="{3557048B-EFC9-467D-99E6-8E983E887EDD}" sibTransId="{A144B173-302A-4D6F-B2D7-30EA8C607F73}"/>
    <dgm:cxn modelId="{C13D96EF-3F02-4C77-8797-76D9E15FFF10}" srcId="{0689CA2A-7F70-45D7-96B9-AB986E2A784E}" destId="{2FF6F0AF-D3D6-4457-87A9-3C23DBF888C0}" srcOrd="0" destOrd="0" parTransId="{73EA2632-33F7-4A93-A1C4-0EB0803B0509}" sibTransId="{096B0164-3E5C-4A98-A4D3-5AF30AAB210D}"/>
    <dgm:cxn modelId="{FDF35BD6-D7B3-EF40-B2F1-15B814DC9A4F}" type="presParOf" srcId="{DEEB429C-FEE2-0E47-A706-DAEAB6749C7D}" destId="{6FEB0BFC-CB14-A344-A798-3FDDB16A8D16}" srcOrd="0" destOrd="0" presId="urn:microsoft.com/office/officeart/2005/8/layout/vList2"/>
    <dgm:cxn modelId="{F36D5D33-AA30-0847-86C5-56C756FCF86B}" type="presParOf" srcId="{DEEB429C-FEE2-0E47-A706-DAEAB6749C7D}" destId="{2F2D3497-388F-5048-86D3-FFA3D6583ED9}" srcOrd="1" destOrd="0" presId="urn:microsoft.com/office/officeart/2005/8/layout/vList2"/>
    <dgm:cxn modelId="{46FAC15C-9B8A-D840-BCD3-2F8C7F7F1604}" type="presParOf" srcId="{DEEB429C-FEE2-0E47-A706-DAEAB6749C7D}" destId="{A052C850-6675-E64C-89CE-D4EE6BC17D49}" srcOrd="2" destOrd="0" presId="urn:microsoft.com/office/officeart/2005/8/layout/vList2"/>
    <dgm:cxn modelId="{2C69D2C6-D3D3-AA4E-9A0A-6B4EF9BC116A}" type="presParOf" srcId="{DEEB429C-FEE2-0E47-A706-DAEAB6749C7D}" destId="{86DFEDBE-F051-4045-A4CB-C9FEEE703C7D}" srcOrd="3" destOrd="0" presId="urn:microsoft.com/office/officeart/2005/8/layout/vList2"/>
    <dgm:cxn modelId="{0C345F8D-C4EE-6346-8949-968BAF740519}" type="presParOf" srcId="{DEEB429C-FEE2-0E47-A706-DAEAB6749C7D}" destId="{721DF77F-9EA3-7440-B2A2-50B8F8A23AD3}" srcOrd="4" destOrd="0" presId="urn:microsoft.com/office/officeart/2005/8/layout/vList2"/>
    <dgm:cxn modelId="{DD870843-CBE9-E144-9B4D-12A0551B3180}" type="presParOf" srcId="{DEEB429C-FEE2-0E47-A706-DAEAB6749C7D}" destId="{8DBDD248-7244-024F-8E5C-02A0967952BB}" srcOrd="5" destOrd="0" presId="urn:microsoft.com/office/officeart/2005/8/layout/vList2"/>
    <dgm:cxn modelId="{E266A149-E6C9-0645-B94D-4CE25737E7BB}" type="presParOf" srcId="{DEEB429C-FEE2-0E47-A706-DAEAB6749C7D}" destId="{784438D7-4FA9-4C4E-B3F2-498B4E29DBFA}" srcOrd="6" destOrd="0" presId="urn:microsoft.com/office/officeart/2005/8/layout/vList2"/>
    <dgm:cxn modelId="{2C406233-A658-6E44-BDF5-8853F3D7F79C}" type="presParOf" srcId="{DEEB429C-FEE2-0E47-A706-DAEAB6749C7D}" destId="{668AE125-3B9F-0747-851D-A688B71D7918}" srcOrd="7" destOrd="0" presId="urn:microsoft.com/office/officeart/2005/8/layout/vList2"/>
    <dgm:cxn modelId="{8B4AEBED-FD84-1F46-99BC-24D2F80966A6}" type="presParOf" srcId="{DEEB429C-FEE2-0E47-A706-DAEAB6749C7D}" destId="{8D002634-155B-5C4A-8A0C-E0F6779C4D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C6F90-BDB0-FF4D-B981-0BB48CB134D3}">
      <dsp:nvSpPr>
        <dsp:cNvPr id="0" name=""/>
        <dsp:cNvSpPr/>
      </dsp:nvSpPr>
      <dsp:spPr>
        <a:xfrm>
          <a:off x="54229" y="1415"/>
          <a:ext cx="1944067" cy="1166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/>
            <a:t>Neural Machine Translation </a:t>
          </a:r>
          <a:endParaRPr lang="en-US" sz="1600" kern="1200"/>
        </a:p>
      </dsp:txBody>
      <dsp:txXfrm>
        <a:off x="54229" y="1415"/>
        <a:ext cx="1944067" cy="1166440"/>
      </dsp:txXfrm>
    </dsp:sp>
    <dsp:sp modelId="{6AB089B1-ED9B-0A4F-9561-78175C4177A3}">
      <dsp:nvSpPr>
        <dsp:cNvPr id="0" name=""/>
        <dsp:cNvSpPr/>
      </dsp:nvSpPr>
      <dsp:spPr>
        <a:xfrm>
          <a:off x="2192703" y="1415"/>
          <a:ext cx="1944067" cy="11664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Based on a </a:t>
          </a:r>
          <a:r>
            <a:rPr lang="en-US" sz="1600" b="1" u="sng" kern="1200"/>
            <a:t>Transformer </a:t>
          </a:r>
          <a:endParaRPr lang="en-US" sz="1600" kern="1200"/>
        </a:p>
      </dsp:txBody>
      <dsp:txXfrm>
        <a:off x="2192703" y="1415"/>
        <a:ext cx="1944067" cy="1166440"/>
      </dsp:txXfrm>
    </dsp:sp>
    <dsp:sp modelId="{C315CF70-EA2A-FC44-848F-829A59FBE21A}">
      <dsp:nvSpPr>
        <dsp:cNvPr id="0" name=""/>
        <dsp:cNvSpPr/>
      </dsp:nvSpPr>
      <dsp:spPr>
        <a:xfrm>
          <a:off x="54229" y="1362262"/>
          <a:ext cx="1944067" cy="11664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Instantaneously transforms one kind of input into another</a:t>
          </a:r>
        </a:p>
      </dsp:txBody>
      <dsp:txXfrm>
        <a:off x="54229" y="1362262"/>
        <a:ext cx="1944067" cy="1166440"/>
      </dsp:txXfrm>
    </dsp:sp>
    <dsp:sp modelId="{226DE965-51AA-D149-B712-73D4F0896E52}">
      <dsp:nvSpPr>
        <dsp:cNvPr id="0" name=""/>
        <dsp:cNvSpPr/>
      </dsp:nvSpPr>
      <dsp:spPr>
        <a:xfrm>
          <a:off x="2192703" y="1362262"/>
          <a:ext cx="1944067" cy="11664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Helps the translator to identify sophisticated linguistic patterns</a:t>
          </a:r>
        </a:p>
      </dsp:txBody>
      <dsp:txXfrm>
        <a:off x="2192703" y="1362262"/>
        <a:ext cx="1944067" cy="1166440"/>
      </dsp:txXfrm>
    </dsp:sp>
    <dsp:sp modelId="{4A1F8FFB-85FC-9246-A44C-248D284AC87D}">
      <dsp:nvSpPr>
        <dsp:cNvPr id="0" name=""/>
        <dsp:cNvSpPr/>
      </dsp:nvSpPr>
      <dsp:spPr>
        <a:xfrm>
          <a:off x="1123466" y="2723109"/>
          <a:ext cx="1944067" cy="11664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recognise relationships between words in a comprehensive way.</a:t>
          </a:r>
        </a:p>
      </dsp:txBody>
      <dsp:txXfrm>
        <a:off x="1123466" y="2723109"/>
        <a:ext cx="1944067" cy="116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0BFC-CB14-A344-A798-3FDDB16A8D16}">
      <dsp:nvSpPr>
        <dsp:cNvPr id="0" name=""/>
        <dsp:cNvSpPr/>
      </dsp:nvSpPr>
      <dsp:spPr>
        <a:xfrm>
          <a:off x="0" y="27592"/>
          <a:ext cx="680121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Advanced neural network</a:t>
          </a:r>
        </a:p>
      </dsp:txBody>
      <dsp:txXfrm>
        <a:off x="39809" y="67401"/>
        <a:ext cx="6721598" cy="735872"/>
      </dsp:txXfrm>
    </dsp:sp>
    <dsp:sp modelId="{A052C850-6675-E64C-89CE-D4EE6BC17D49}">
      <dsp:nvSpPr>
        <dsp:cNvPr id="0" name=""/>
        <dsp:cNvSpPr/>
      </dsp:nvSpPr>
      <dsp:spPr>
        <a:xfrm>
          <a:off x="0" y="941002"/>
          <a:ext cx="680121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Translation Quality </a:t>
          </a:r>
        </a:p>
      </dsp:txBody>
      <dsp:txXfrm>
        <a:off x="39809" y="980811"/>
        <a:ext cx="6721598" cy="735872"/>
      </dsp:txXfrm>
    </dsp:sp>
    <dsp:sp modelId="{721DF77F-9EA3-7440-B2A2-50B8F8A23AD3}">
      <dsp:nvSpPr>
        <dsp:cNvPr id="0" name=""/>
        <dsp:cNvSpPr/>
      </dsp:nvSpPr>
      <dsp:spPr>
        <a:xfrm>
          <a:off x="0" y="1854412"/>
          <a:ext cx="680121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Language Options </a:t>
          </a:r>
        </a:p>
      </dsp:txBody>
      <dsp:txXfrm>
        <a:off x="39809" y="1894221"/>
        <a:ext cx="6721598" cy="735872"/>
      </dsp:txXfrm>
    </dsp:sp>
    <dsp:sp modelId="{784438D7-4FA9-4C4E-B3F2-498B4E29DBFA}">
      <dsp:nvSpPr>
        <dsp:cNvPr id="0" name=""/>
        <dsp:cNvSpPr/>
      </dsp:nvSpPr>
      <dsp:spPr>
        <a:xfrm>
          <a:off x="0" y="2767822"/>
          <a:ext cx="680121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Simplicity</a:t>
          </a:r>
        </a:p>
      </dsp:txBody>
      <dsp:txXfrm>
        <a:off x="39809" y="2807631"/>
        <a:ext cx="6721598" cy="735872"/>
      </dsp:txXfrm>
    </dsp:sp>
    <dsp:sp modelId="{8D002634-155B-5C4A-8A0C-E0F6779C4D7A}">
      <dsp:nvSpPr>
        <dsp:cNvPr id="0" name=""/>
        <dsp:cNvSpPr/>
      </dsp:nvSpPr>
      <dsp:spPr>
        <a:xfrm>
          <a:off x="0" y="3681232"/>
          <a:ext cx="680121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Availability of DeepL Pro </a:t>
          </a:r>
        </a:p>
      </dsp:txBody>
      <dsp:txXfrm>
        <a:off x="39809" y="3721041"/>
        <a:ext cx="6721598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1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1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12/1/23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6" r:id="rId6"/>
    <p:sldLayoutId id="2147483731" r:id="rId7"/>
    <p:sldLayoutId id="2147483732" r:id="rId8"/>
    <p:sldLayoutId id="2147483733" r:id="rId9"/>
    <p:sldLayoutId id="2147483735" r:id="rId10"/>
    <p:sldLayoutId id="2147483734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eepl.com/translato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8177C-07EC-447A-9AF9-73B341FD0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25017"/>
          <a:stretch/>
        </p:blipFill>
        <p:spPr>
          <a:xfrm>
            <a:off x="-1" y="-5303"/>
            <a:ext cx="12191980" cy="68564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0A0432-F95F-6441-CC5D-B6BB755F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42985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693DC-2075-7CC9-BFE9-CDBD4F9E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8161" y="2095500"/>
            <a:ext cx="3535679" cy="1635308"/>
          </a:xfrm>
        </p:spPr>
        <p:txBody>
          <a:bodyPr anchor="b">
            <a:noAutofit/>
          </a:bodyPr>
          <a:lstStyle/>
          <a:p>
            <a:pPr algn="ctr"/>
            <a:r>
              <a:rPr lang="en-US" sz="4000" dirty="0"/>
              <a:t>Deepl translate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8648A-F116-8379-3F4C-5A81712D9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8161" y="4065866"/>
            <a:ext cx="3535679" cy="963335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The world’s most accurate translator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Recording 1 Dec 2023 at 20:56:40">
            <a:hlinkClick r:id="" action="ppaction://media"/>
            <a:extLst>
              <a:ext uri="{FF2B5EF4-FFF2-40B4-BE49-F238E27FC236}">
                <a16:creationId xmlns:a16="http://schemas.microsoft.com/office/drawing/2014/main" id="{1DA20DE1-8D07-E9D7-9008-963BA0EB3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4473-B3D5-2069-0221-952EA9F3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48856"/>
            <a:ext cx="10287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to use </a:t>
            </a:r>
            <a:r>
              <a:rPr lang="en-US" sz="3600" dirty="0" err="1"/>
              <a:t>deepl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BD0E-891C-2635-3C09-EDBC28DC8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499" y="1233377"/>
            <a:ext cx="10084095" cy="12971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Open web browser and search for the DeepL website </a:t>
            </a:r>
            <a:r>
              <a:rPr lang="en-US" sz="3200" u="sng" dirty="0">
                <a:solidFill>
                  <a:srgbClr val="0563C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https://www.deepl.com/translator</a:t>
            </a:r>
            <a:r>
              <a:rPr lang="en-US" sz="3200" u="sng" dirty="0">
                <a:solidFill>
                  <a:srgbClr val="0563C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D1C1879-D123-BA4A-14F6-758B42E7C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544" t="17740" r="3877" b="32797"/>
          <a:stretch/>
        </p:blipFill>
        <p:spPr>
          <a:xfrm>
            <a:off x="0" y="3253563"/>
            <a:ext cx="6573231" cy="2829739"/>
          </a:xfrm>
        </p:spPr>
      </p:pic>
      <p:pic>
        <p:nvPicPr>
          <p:cNvPr id="8" name="Picture 7" descr="A close-up of a text&#10;&#10;Description automatically generated">
            <a:extLst>
              <a:ext uri="{FF2B5EF4-FFF2-40B4-BE49-F238E27FC236}">
                <a16:creationId xmlns:a16="http://schemas.microsoft.com/office/drawing/2014/main" id="{5F880F04-C9DB-C199-739A-7807497AC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390" y="3809114"/>
            <a:ext cx="5663610" cy="18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D5909BF-139B-4F1C-9B8B-426E8563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EDC3-BA69-BCF2-127F-788808377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0800000" flipV="1">
            <a:off x="952500" y="3317357"/>
            <a:ext cx="4831612" cy="12759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Input text you would like to translate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ECC2D-29D0-1AC8-149C-908341544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7891" y="3317358"/>
            <a:ext cx="4628704" cy="7230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Translation will instantly appear here!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1C7C45D2-DB41-C351-7AD1-43E08D8DF59F}"/>
              </a:ext>
            </a:extLst>
          </p:cNvPr>
          <p:cNvSpPr/>
          <p:nvPr/>
        </p:nvSpPr>
        <p:spPr>
          <a:xfrm>
            <a:off x="1594884" y="2636874"/>
            <a:ext cx="1594884" cy="3402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7C33359-BBC8-500C-04FF-7C78BB1A8F41}"/>
              </a:ext>
            </a:extLst>
          </p:cNvPr>
          <p:cNvSpPr/>
          <p:nvPr/>
        </p:nvSpPr>
        <p:spPr>
          <a:xfrm>
            <a:off x="6955465" y="2636874"/>
            <a:ext cx="1594884" cy="3402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DC794461-272C-5A34-4ECC-317BDB18CA95}"/>
              </a:ext>
            </a:extLst>
          </p:cNvPr>
          <p:cNvSpPr/>
          <p:nvPr/>
        </p:nvSpPr>
        <p:spPr>
          <a:xfrm rot="19688449">
            <a:off x="7072671" y="1639916"/>
            <a:ext cx="922595" cy="379691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6E6C6-BF59-E835-5502-FF904E135965}"/>
              </a:ext>
            </a:extLst>
          </p:cNvPr>
          <p:cNvSpPr txBox="1"/>
          <p:nvPr/>
        </p:nvSpPr>
        <p:spPr>
          <a:xfrm>
            <a:off x="8025977" y="1233377"/>
            <a:ext cx="349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Click arrow to choose target language</a:t>
            </a:r>
          </a:p>
        </p:txBody>
      </p:sp>
    </p:spTree>
    <p:extLst>
      <p:ext uri="{BB962C8B-B14F-4D97-AF65-F5344CB8AC3E}">
        <p14:creationId xmlns:p14="http://schemas.microsoft.com/office/powerpoint/2010/main" val="320836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E9D7B4-B303-418D-82A2-7990FD75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45777BE-73E3-7E76-3CBC-58C7552A4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EE78ED67-8440-6FE4-89AC-B7909A0CC3B6}"/>
              </a:ext>
            </a:extLst>
          </p:cNvPr>
          <p:cNvSpPr/>
          <p:nvPr/>
        </p:nvSpPr>
        <p:spPr>
          <a:xfrm>
            <a:off x="6655981" y="5146157"/>
            <a:ext cx="914400" cy="27644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EBE54-7F4F-2408-397A-D52551C4D3FB}"/>
              </a:ext>
            </a:extLst>
          </p:cNvPr>
          <p:cNvSpPr txBox="1"/>
          <p:nvPr/>
        </p:nvSpPr>
        <p:spPr>
          <a:xfrm>
            <a:off x="7570381" y="4444409"/>
            <a:ext cx="2254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Listen to pronunciation of word 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4007A354-DF58-A48C-3C00-E92897C07ECA}"/>
              </a:ext>
            </a:extLst>
          </p:cNvPr>
          <p:cNvSpPr/>
          <p:nvPr/>
        </p:nvSpPr>
        <p:spPr>
          <a:xfrm>
            <a:off x="1701209" y="5644738"/>
            <a:ext cx="1041991" cy="37329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2C987-F094-A615-5666-8926D04E706F}"/>
              </a:ext>
            </a:extLst>
          </p:cNvPr>
          <p:cNvSpPr txBox="1"/>
          <p:nvPr/>
        </p:nvSpPr>
        <p:spPr>
          <a:xfrm>
            <a:off x="2658150" y="5415884"/>
            <a:ext cx="229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See dictionary section here 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9BDF4C69-A89E-199F-8133-E33DF5C28C25}"/>
              </a:ext>
            </a:extLst>
          </p:cNvPr>
          <p:cNvSpPr/>
          <p:nvPr/>
        </p:nvSpPr>
        <p:spPr>
          <a:xfrm rot="5400000">
            <a:off x="10591409" y="5615371"/>
            <a:ext cx="550132" cy="255181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B6699-D492-12D2-BA90-D060B2E1E0AA}"/>
              </a:ext>
            </a:extLst>
          </p:cNvPr>
          <p:cNvSpPr txBox="1"/>
          <p:nvPr/>
        </p:nvSpPr>
        <p:spPr>
          <a:xfrm>
            <a:off x="10203707" y="6016048"/>
            <a:ext cx="189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Copy text 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995A6E5B-402D-9444-2920-C6B5170AE882}"/>
              </a:ext>
            </a:extLst>
          </p:cNvPr>
          <p:cNvSpPr/>
          <p:nvPr/>
        </p:nvSpPr>
        <p:spPr>
          <a:xfrm rot="16200000">
            <a:off x="10877113" y="4582633"/>
            <a:ext cx="871868" cy="25518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E8FF9B-2B2D-0A67-94F2-187E014D5D7E}"/>
              </a:ext>
            </a:extLst>
          </p:cNvPr>
          <p:cNvSpPr txBox="1"/>
          <p:nvPr/>
        </p:nvSpPr>
        <p:spPr>
          <a:xfrm>
            <a:off x="10634338" y="3814604"/>
            <a:ext cx="155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Share text</a:t>
            </a: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E717655F-BABC-D24D-B886-C4B55A72DF73}"/>
              </a:ext>
            </a:extLst>
          </p:cNvPr>
          <p:cNvSpPr/>
          <p:nvPr/>
        </p:nvSpPr>
        <p:spPr>
          <a:xfrm rot="5400000">
            <a:off x="2488018" y="2019362"/>
            <a:ext cx="829340" cy="31897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9D4D0-BEC9-EFF0-5FD1-E7D20F1B85A1}"/>
              </a:ext>
            </a:extLst>
          </p:cNvPr>
          <p:cNvSpPr txBox="1"/>
          <p:nvPr/>
        </p:nvSpPr>
        <p:spPr>
          <a:xfrm>
            <a:off x="1784939" y="2598003"/>
            <a:ext cx="255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Upload files for translation here</a:t>
            </a:r>
          </a:p>
        </p:txBody>
      </p:sp>
    </p:spTree>
    <p:extLst>
      <p:ext uri="{BB962C8B-B14F-4D97-AF65-F5344CB8AC3E}">
        <p14:creationId xmlns:p14="http://schemas.microsoft.com/office/powerpoint/2010/main" val="15841593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0919-DA94-C18D-AEE9-AAA5F6E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businesses using </a:t>
            </a:r>
            <a:r>
              <a:rPr lang="en-US" dirty="0" err="1"/>
              <a:t>deepl</a:t>
            </a:r>
            <a:r>
              <a:rPr lang="en-US" dirty="0"/>
              <a:t>? a real-world application for business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FF0C-8AF0-02AB-5696-5777C9BA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Business inputs documentation. </a:t>
            </a:r>
          </a:p>
          <a:p>
            <a:r>
              <a:rPr lang="en-US" sz="2800" dirty="0"/>
              <a:t>System uses its neural network to process text.</a:t>
            </a:r>
          </a:p>
          <a:p>
            <a:r>
              <a:rPr lang="en-US" sz="2800" dirty="0"/>
              <a:t>No need for hours of sitting at a desk for hours manually translating. </a:t>
            </a:r>
          </a:p>
          <a:p>
            <a:r>
              <a:rPr lang="en-US" sz="2800" dirty="0"/>
              <a:t>DeepL produces the text in target language. </a:t>
            </a:r>
          </a:p>
          <a:p>
            <a:r>
              <a:rPr lang="en-US" sz="2800" dirty="0"/>
              <a:t>Data is safely secure and private. </a:t>
            </a:r>
          </a:p>
          <a:p>
            <a:r>
              <a:rPr lang="en-US" sz="2800" dirty="0"/>
              <a:t>Saves time 🕐 and money 💰!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385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up of a keyboard">
            <a:extLst>
              <a:ext uri="{FF2B5EF4-FFF2-40B4-BE49-F238E27FC236}">
                <a16:creationId xmlns:a16="http://schemas.microsoft.com/office/drawing/2014/main" id="{5F9BC1D4-468C-F1D2-334F-D817B2CF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3147"/>
          <a:stretch/>
        </p:blipFill>
        <p:spPr>
          <a:xfrm>
            <a:off x="155944" y="1571"/>
            <a:ext cx="12191980" cy="685642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B96CAC-5A33-8303-9C73-1B3220A5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2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A2829-0F66-D06B-94B6-F13F4BE6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2211977"/>
            <a:ext cx="3535679" cy="14509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/>
              <a:t>To sum it all up…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54BE46-239F-BB50-4643-61FF5943B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extBox 4">
            <a:extLst>
              <a:ext uri="{FF2B5EF4-FFF2-40B4-BE49-F238E27FC236}">
                <a16:creationId xmlns:a16="http://schemas.microsoft.com/office/drawing/2014/main" id="{7ED3D7C6-4C5B-57A7-B250-4BDADA54674C}"/>
              </a:ext>
            </a:extLst>
          </p:cNvPr>
          <p:cNvGraphicFramePr/>
          <p:nvPr/>
        </p:nvGraphicFramePr>
        <p:xfrm>
          <a:off x="5234840" y="935665"/>
          <a:ext cx="680121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8822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40E76F9-6001-F5E3-7F8F-AEBF11DB6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355033" cy="6858000"/>
          </a:xfrm>
        </p:spPr>
      </p:pic>
    </p:spTree>
    <p:extLst>
      <p:ext uri="{BB962C8B-B14F-4D97-AF65-F5344CB8AC3E}">
        <p14:creationId xmlns:p14="http://schemas.microsoft.com/office/powerpoint/2010/main" val="1761766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6DD882-9EA6-DF4B-AF70-0C6166EA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B2E755-2902-3512-ABBE-E472FC03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0164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1E755-90A4-7526-1608-436A029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07" y="5434863"/>
            <a:ext cx="7714388" cy="1159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The Deepl website – created by </a:t>
            </a:r>
            <a:r>
              <a:rPr lang="en-US" dirty="0" err="1"/>
              <a:t>jaroslaw</a:t>
            </a:r>
            <a:r>
              <a:rPr lang="en-US" dirty="0"/>
              <a:t> </a:t>
            </a:r>
            <a:r>
              <a:rPr lang="en-US" dirty="0" err="1"/>
              <a:t>kutylowski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AACE87-1B7E-33C9-972B-14FCE950A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263927"/>
            <a:ext cx="10153650" cy="532549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6A2EB7-6350-58C2-B619-F0C3C0C0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4" y="517139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4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B657-0560-9560-6DDB-DDB5773C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287000" cy="681037"/>
          </a:xfrm>
        </p:spPr>
        <p:txBody>
          <a:bodyPr/>
          <a:lstStyle/>
          <a:p>
            <a:pPr algn="ctr"/>
            <a:r>
              <a:rPr lang="en-US" dirty="0"/>
              <a:t>Deepl vs OTHER LEADING ONLINE TRANSLATORS</a:t>
            </a:r>
          </a:p>
        </p:txBody>
      </p:sp>
      <p:pic>
        <p:nvPicPr>
          <p:cNvPr id="1026" name="Picture 2" descr="DeepL vs Google Translate accuracy">
            <a:extLst>
              <a:ext uri="{FF2B5EF4-FFF2-40B4-BE49-F238E27FC236}">
                <a16:creationId xmlns:a16="http://schemas.microsoft.com/office/drawing/2014/main" id="{C6BE35CB-074C-F3C6-30A9-0F9526E450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681037"/>
            <a:ext cx="11186160" cy="59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3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ood human figure">
            <a:extLst>
              <a:ext uri="{FF2B5EF4-FFF2-40B4-BE49-F238E27FC236}">
                <a16:creationId xmlns:a16="http://schemas.microsoft.com/office/drawing/2014/main" id="{FD6E61C2-5D07-3AD0-E787-D1BE1F11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50"/>
          <a:stretch/>
        </p:blipFill>
        <p:spPr>
          <a:xfrm>
            <a:off x="0" y="1571"/>
            <a:ext cx="12191980" cy="6856429"/>
          </a:xfrm>
          <a:prstGeom prst="rect">
            <a:avLst/>
          </a:prstGeom>
        </p:spPr>
      </p:pic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53174E83-2682-EA33-BF59-CACA1385E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5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6585F-76A2-4873-0784-BE4CF376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1" y="2211978"/>
            <a:ext cx="3535679" cy="14257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/>
              <a:t>How DOES </a:t>
            </a:r>
            <a:r>
              <a:rPr lang="en-US" sz="3600" dirty="0" err="1"/>
              <a:t>dEEPl</a:t>
            </a:r>
            <a:r>
              <a:rPr lang="en-US" sz="3600" dirty="0"/>
              <a:t> work?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8181E6-BF6C-7868-46D1-88E2970D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8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53063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A1261-D6E4-50BE-8284-353C0106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23900"/>
            <a:ext cx="4417522" cy="1181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NMT AND TRANSFORMER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diagram of a transformer model&#10;&#10;Description automatically generated">
            <a:extLst>
              <a:ext uri="{FF2B5EF4-FFF2-40B4-BE49-F238E27FC236}">
                <a16:creationId xmlns:a16="http://schemas.microsoft.com/office/drawing/2014/main" id="{3629EF60-BD31-265D-55F7-330BAD7FA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6431" y="877825"/>
            <a:ext cx="5896721" cy="572167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FE7AB4-AB79-75E7-325C-A99FE764BB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3255119"/>
              </p:ext>
            </p:extLst>
          </p:nvPr>
        </p:nvGraphicFramePr>
        <p:xfrm>
          <a:off x="952500" y="2285997"/>
          <a:ext cx="4191000" cy="389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65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6ACF6A-FC06-4E10-819E-2E7BC697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F12CF4-2DA8-61EA-0A5C-3753DDDAD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B24C8-38B5-2921-988F-CAD99889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862" y="2291064"/>
            <a:ext cx="3936275" cy="13517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/>
              <a:t>Global linguistic flexibility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7A33FA-CA38-44AA-9020-D91CBBCDF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5" r="11297" b="1"/>
          <a:stretch/>
        </p:blipFill>
        <p:spPr>
          <a:xfrm>
            <a:off x="-2" y="1"/>
            <a:ext cx="6096001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9466E0-3884-B930-091B-5BB027876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8422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6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17B1-ADC9-1935-D5DE-FA43C47A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7744"/>
            <a:ext cx="10287000" cy="106070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MASTERING LINGUISTIC NUANCES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BEAA-CA53-07CA-D3A7-04A18F537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91057"/>
            <a:ext cx="10287000" cy="45859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Effectively translates idiomatic expressions and colloquialisms.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6832D-000D-D96F-C8FA-C58A2515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2157984"/>
            <a:ext cx="9052560" cy="1271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8F886C-24D8-5636-B3E5-57978BC3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3429000"/>
            <a:ext cx="9052560" cy="1408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01F19-2670-E33D-A357-4C7BF977A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0" y="4830685"/>
            <a:ext cx="9052560" cy="13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1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25F3EEC-B8CA-0BAC-9508-BB59F0FD1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55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B96CAC-5A33-8303-9C73-1B3220A5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2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74A0D-3059-8E8E-36AF-3B022873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2211977"/>
            <a:ext cx="3535679" cy="14509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600"/>
              <a:t>Efficiency at your fingertips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54BE46-239F-BB50-4643-61FF5943B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0BC64E-B094-49DE-BD9C-DB662FC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34824C4-EF21-FEAD-C8C3-48D3586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47135"/>
            <a:ext cx="10514570" cy="8406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unlocking premium features with</a:t>
            </a:r>
            <a:endParaRPr lang="en-US" sz="2800" b="1" kern="1200" cap="all" spc="6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18E0F5-1EF3-64D6-0802-B7983AC6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B192FCD-4755-B700-FE1A-A573ED9B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368" y="3347388"/>
            <a:ext cx="5657277" cy="282957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Translate longer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Faster translation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Access to DeepL AI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Starter plan </a:t>
            </a:r>
            <a:r>
              <a:rPr lang="en-IE" sz="3200" i="0" u="none" strike="noStrike" dirty="0">
                <a:solidFill>
                  <a:srgbClr val="1B1E25"/>
                </a:solidFill>
                <a:effectLst/>
              </a:rPr>
              <a:t>€7.49</a:t>
            </a:r>
            <a:endParaRPr lang="en-US" sz="3200" dirty="0"/>
          </a:p>
        </p:txBody>
      </p:sp>
      <p:pic>
        <p:nvPicPr>
          <p:cNvPr id="14" name="Content Placeholder 10" descr="A blue and white logo&#10;&#10;Description automatically generated">
            <a:extLst>
              <a:ext uri="{FF2B5EF4-FFF2-40B4-BE49-F238E27FC236}">
                <a16:creationId xmlns:a16="http://schemas.microsoft.com/office/drawing/2014/main" id="{61143613-9B65-7247-4B8A-18DD9CAA049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995322" y="1087768"/>
            <a:ext cx="4180645" cy="1233290"/>
          </a:xfrm>
          <a:prstGeom prst="rect">
            <a:avLst/>
          </a:prstGeom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D92DE16B-B231-B3D2-92F4-DC04A50FF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4338" y="2484281"/>
            <a:ext cx="6289294" cy="41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terglow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{3D7C08A5-83D0-4E49-92E3-B0930AE51DFB}tf16401378</Template>
  <TotalTime>363</TotalTime>
  <Words>236</Words>
  <Application>Microsoft Macintosh PowerPoint</Application>
  <PresentationFormat>Widescreen</PresentationFormat>
  <Paragraphs>43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Trade Gothic Next Cond</vt:lpstr>
      <vt:lpstr>Trade Gothic Next Light</vt:lpstr>
      <vt:lpstr>AfterglowVTI</vt:lpstr>
      <vt:lpstr>Deepl translate</vt:lpstr>
      <vt:lpstr>The Deepl website – created by jaroslaw kutylowski</vt:lpstr>
      <vt:lpstr>Deepl vs OTHER LEADING ONLINE TRANSLATORS</vt:lpstr>
      <vt:lpstr>How DOES dEEPl work?</vt:lpstr>
      <vt:lpstr>NMT AND TRANSFORMER</vt:lpstr>
      <vt:lpstr>Global linguistic flexibility</vt:lpstr>
      <vt:lpstr>MASTERING LINGUISTIC NUANCES </vt:lpstr>
      <vt:lpstr>Efficiency at your fingertips </vt:lpstr>
      <vt:lpstr>unlocking premium features with</vt:lpstr>
      <vt:lpstr>How to use deepl </vt:lpstr>
      <vt:lpstr>PowerPoint Presentation</vt:lpstr>
      <vt:lpstr>PowerPoint Presentation</vt:lpstr>
      <vt:lpstr>What about businesses using deepl? a real-world application for business translation</vt:lpstr>
      <vt:lpstr>To sum it all up…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Deepl translate</dc:title>
  <dc:creator>Kate Isabel Rattigan (Umail)</dc:creator>
  <cp:lastModifiedBy>Kate Isabel Rattigan (Umail)</cp:lastModifiedBy>
  <cp:revision>14</cp:revision>
  <dcterms:created xsi:type="dcterms:W3CDTF">2023-12-01T15:17:52Z</dcterms:created>
  <dcterms:modified xsi:type="dcterms:W3CDTF">2023-12-01T21:21:40Z</dcterms:modified>
</cp:coreProperties>
</file>